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AEF03-33F5-4877-839D-DEE62760CD4C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6871D-5232-4025-9934-00CB482F67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5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6871D-5232-4025-9934-00CB482F673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734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6871D-5232-4025-9934-00CB482F673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81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CC7CEE-B49B-34AA-AE68-22E75B2E7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5786807-A7BA-D68D-BA17-3708EED4B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56274E-9D57-E8C9-7440-40341E08F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16A46A-8CB4-3951-138F-BA20DB5E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DA8C47-9461-57AD-51BC-87D31C89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27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24CC0A-A29D-AE45-F493-899CE04B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056BB7-03D5-9E67-A747-EBE798563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6C5032-B7D7-E0F3-B7FA-A679C5E44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6A882E-078B-6555-D0C8-58B375ED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58A29B-B75B-CB56-B876-2430C7536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93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88B48D-00FB-7D89-C768-46BA2B0A5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DF4A96E-9059-05CF-3962-76D2FE0CE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06592E-CB68-35A3-D336-2EF7FB78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15685B-B2A6-8080-2764-959CA259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D50641-56BE-AB01-3A52-2884737DA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62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882DD0-AADB-40F7-EFE2-741CDF707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2685D7-54BB-DEC0-E786-B8E7CDB06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EA86CF9-BD59-BFA9-7135-830CB5E47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28C3250-EB51-9D70-68F3-67D050AA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6EAA531-E9B4-EE22-0387-6833EEE10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8AFBBB6-8A5A-DD16-908C-E7CD6DD27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78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5FC9EA-192F-E5AA-4AB2-0FF0CE67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DE3E0A-352C-A234-F66F-C7C0B15A4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5F29E-2701-C3E5-2D9C-F6A0551A3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73B54F-99A1-F674-7528-0055ABF21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D79BB8E-96F0-282B-1FC4-E990BE93D9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18465B1-816C-6FDB-DF51-81874832D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35E5082-F5FA-AD6B-9615-B5EA67E2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4E0B1CA-841D-3B59-5998-B79F3F41E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31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354A86-99EC-458D-D4A8-99BF5513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93B02B-DCB3-5C0F-C9A0-E414D7635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61A6BAA-54F0-06D9-1093-87BD718FA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1921F65-D008-ECD5-F62F-168290C7D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0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439864F-E348-F2B4-2C49-B3E3C3CA0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96D2A90-F04C-933E-09DB-F3D83068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BAFE09-76D8-E851-EAE8-D88311873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811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2B835C-7CC0-9B99-C968-A4215669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2AC544-6124-8377-37C5-A7FF458DD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1DF472-A2E6-0956-F955-01A27105C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A96DFC-0E02-DAC6-FF0C-D712B46B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49446AB-5F8F-CEF4-B775-684EACB1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9165E2-AE7D-34F9-EC95-90683B0B9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22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4342BF-45D3-1822-C7F7-0DC78079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0239D94-8C17-76A4-80D8-79810313C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3E745C-FE59-F7BC-E5F4-5A45CBDDD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3CF10E6-7D47-E8FF-DBC9-99C6CF8DD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1C30E0-CE1A-3E17-8922-6A72B8FF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8D9006D-25DC-A399-947B-85DBE37DA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81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551D68-2AD3-59E5-8AEF-03021E6EB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4383B0B-E43E-2AEB-7518-ABA490846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40AA70-E86F-AE47-AC9F-A1FF84E4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DB102D-5130-DB1D-337E-2EFC126F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E9F56E-13C4-965D-817E-E620FA8E5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99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03F488E-A785-6DF6-F345-CE313AC29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000A232-265E-FFAF-8DDC-401AA3152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56E8C9-85DB-6C54-E0AF-FB80B037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374137-18F0-11C6-3B62-714439DE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5D7E13-CDB2-CA1F-EACF-5883046D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26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D702597-AB0F-1E18-62DB-2EE13575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CD1BA52-A7DB-3819-829A-57AC3545C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FB8396-D5A9-493A-6D8A-F55BCC4B8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D5A543-B10E-4603-8567-2FEB3AE8B2A7}" type="datetimeFigureOut">
              <a:rPr lang="ko-KR" altLang="en-US" smtClean="0"/>
              <a:t>2024-08-26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AEFC55-3658-BD3F-9867-DBB86A58B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6760C1-BB05-3CAE-8F6F-82DCB8442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A7E368-4081-4067-8411-B271A08B70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195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텍스트, 스크린샷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38B25F2D-D8F4-B10C-9B25-9DACE91AA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2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5F9FFFD7-CE4D-135D-86E4-8594687A0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8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F42516EC-F1E3-C8A5-0A3D-90EC6138E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08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A9586CB9-D9CB-B1D5-DCFD-6C2C6F448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9"/>
            <a:ext cx="12192000" cy="684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4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83C0E07F-B3DE-6EE6-58E9-0184394ED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10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F800F219-0884-8336-574D-C318DA27A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0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917D1F-BFBA-3240-6317-4870CD57C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73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2C6D41F5-D918-8D87-BE1C-FAD980A5F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8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A335708A-7AAB-4622-DA99-2461B45D0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23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BCE4D02A-F17C-9A8B-40DB-53EDE7A72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28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로고이(가) 표시된 사진&#10;&#10;자동 생성된 설명">
            <a:extLst>
              <a:ext uri="{FF2B5EF4-FFF2-40B4-BE49-F238E27FC236}">
                <a16:creationId xmlns:a16="http://schemas.microsoft.com/office/drawing/2014/main" id="{080DDC34-CF7A-FAA3-0438-B1DC0AC36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62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3D1FB64C-F96C-06B0-9C98-3D0C6553D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30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폰트, 번호, 소프트웨어이(가) 표시된 사진&#10;&#10;자동 생성된 설명">
            <a:extLst>
              <a:ext uri="{FF2B5EF4-FFF2-40B4-BE49-F238E27FC236}">
                <a16:creationId xmlns:a16="http://schemas.microsoft.com/office/drawing/2014/main" id="{807DC3F1-B823-864A-030A-D3F9DA677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0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B4A2A408-F141-2AF0-FE77-138D02CCF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77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C2C61D5A-2A88-7496-F45E-2BC39D511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73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2</Words>
  <Application>Microsoft Office PowerPoint</Application>
  <PresentationFormat>와이드스크린</PresentationFormat>
  <Paragraphs>2</Paragraphs>
  <Slides>15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임 직원</dc:creator>
  <cp:lastModifiedBy>임 직원</cp:lastModifiedBy>
  <cp:revision>3</cp:revision>
  <dcterms:created xsi:type="dcterms:W3CDTF">2024-07-24T06:45:49Z</dcterms:created>
  <dcterms:modified xsi:type="dcterms:W3CDTF">2024-08-26T05:11:26Z</dcterms:modified>
</cp:coreProperties>
</file>